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Cevallos" userId="a6e4a88ff9178be8" providerId="LiveId" clId="{03DCE67F-B4AF-476D-ABE1-798D058F9A24}"/>
    <pc:docChg chg="custSel modSld">
      <pc:chgData name="Diana Cevallos" userId="a6e4a88ff9178be8" providerId="LiveId" clId="{03DCE67F-B4AF-476D-ABE1-798D058F9A24}" dt="2026-10-14T02:36:36.430" v="0" actId="20577"/>
      <pc:docMkLst>
        <pc:docMk/>
      </pc:docMkLst>
      <pc:sldChg chg="modNotes">
        <pc:chgData name="Diana Cevallos" userId="a6e4a88ff9178be8" providerId="LiveId" clId="{03DCE67F-B4AF-476D-ABE1-798D058F9A24}" dt="2026-10-14T02:36:36.430" v="0" actId="20577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278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PORTADA</a:t>
            </a:r>
          </a:p>
          <a:p>
            <a:r>
              <a:t>Presentamos Registro Vivo.</a:t>
            </a:r>
          </a:p>
          <a:p>
            <a:r>
              <a:t>Mantiene al día una revisión bibliográfica sin perder el control de cada decisión.</a:t>
            </a:r>
          </a:p>
          <a:p>
            <a:r>
              <a:t>La construimos Diana Cevallos de la U T E y Mónica Calva de la U T P 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PARTE A · PRESENTACIÓN (3 min en total)</a:t>
            </a:r>
          </a:p>
          <a:p>
            <a:r>
              <a:t>Toda investigación empieza con una revisión de la literatura.</a:t>
            </a:r>
          </a:p>
          <a:p>
            <a:r>
              <a:t>El problema es que esa revisión envejece rápido.</a:t>
            </a:r>
          </a:p>
          <a:p>
            <a:r>
              <a:t>Cada búsqueda nueva trae artículos repetidos que alguien vuelve a leer.</a:t>
            </a:r>
          </a:p>
          <a:p>
            <a:r>
              <a:t>Las decisiones se pierden entre carpetas y correos.</a:t>
            </a:r>
          </a:p>
          <a:p>
            <a:r>
              <a:t>Meses después nadie recuerda por qué se incluyó o se excluyó un estudio.</a:t>
            </a:r>
          </a:p>
          <a:p>
            <a:r>
              <a:t>Le pasa a cualquier docente que investiga.</a:t>
            </a:r>
          </a:p>
          <a:p>
            <a:r>
              <a:t>En nuestro caso una sola búsqueda trajo diecinueve artículos y cuatro ya estaban en la colección.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LA HERRAMIENTA · NARRACIÓN · ≈30 s · 60–70 palabras</a:t>
            </a:r>
          </a:p>
          <a:p>
            <a:r>
              <a:t>Registro Vivo está pensado para docentes que investigan.</a:t>
            </a:r>
          </a:p>
          <a:p>
            <a:r>
              <a:t>Recibe los lotes que la persona exporta desde las bases de datos.</a:t>
            </a:r>
          </a:p>
          <a:p>
            <a:r>
              <a:t>Entrega tres productos.</a:t>
            </a:r>
          </a:p>
          <a:p>
            <a:r>
              <a:t>El primero es una colección depurada y sin duplicados.</a:t>
            </a:r>
          </a:p>
          <a:p>
            <a:r>
              <a:t>El segundo es un registro de cada decisión con su motivo y su fecha.</a:t>
            </a:r>
          </a:p>
          <a:p>
            <a:r>
              <a:t>El tercero es el diagrama de flujo Prisma con un historial de versiones.</a:t>
            </a:r>
          </a:p>
          <a:p>
            <a:r>
              <a:t>Se basa en la guía de proyecto diez del curso.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CÓMO FUNCIONA · NARRACIÓN · ≈40 s · 80–90 palabras</a:t>
            </a:r>
          </a:p>
          <a:p>
            <a:r>
              <a:t>El flujo tiene cuatro pasos.</a:t>
            </a:r>
          </a:p>
          <a:p>
            <a:r>
              <a:t>Primero la persona busca en la base de datos y exporta los resultados sin modificarlos.</a:t>
            </a:r>
          </a:p>
          <a:p>
            <a:r>
              <a:t>Después la I A normaliza los identificadores y detecta los duplicados.</a:t>
            </a:r>
          </a:p>
          <a:p>
            <a:r>
              <a:t>También sugiere una prioridad de lectura según los criterios del protocolo.</a:t>
            </a:r>
          </a:p>
          <a:p>
            <a:r>
              <a:t>Luego la persona lee cada resumen y decide si el estudio entra o no.</a:t>
            </a:r>
          </a:p>
          <a:p>
            <a:r>
              <a:t>Esa decisión nunca la toma la I A.</a:t>
            </a:r>
          </a:p>
          <a:p>
            <a:r>
              <a:t>Por último Git Hub guarda cada cambio con su autora y su fecha.</a:t>
            </a:r>
          </a:p>
          <a:p>
            <a:r>
              <a:t>Así nada se pierde.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EVIDENCIA · NARRACIÓN · ≈35 s · 70–80 palabras</a:t>
            </a:r>
          </a:p>
          <a:p>
            <a:r>
              <a:t>Lo probamos con nuestra propia revisión sobre habilidades blandas.</a:t>
            </a:r>
          </a:p>
          <a:p>
            <a:r>
              <a:t>Procesamos sesenta y seis registros de seis búsquedas en Scielo.</a:t>
            </a:r>
          </a:p>
          <a:p>
            <a:r>
              <a:t>La herramienta detectó cuatro duplicados y los cuatro se confirmaron.</a:t>
            </a:r>
          </a:p>
          <a:p>
            <a:r>
              <a:t>De veintiún registros marcados como probables por la I A la revisora incluyó veinte.</a:t>
            </a:r>
          </a:p>
          <a:p>
            <a:r>
              <a:t>Los veintiséis registros dudosos se repartieron entre inclusiones y exclusiones.</a:t>
            </a:r>
          </a:p>
          <a:p>
            <a:r>
              <a:t>Por eso la decisión final es humana.</a:t>
            </a:r>
          </a:p>
          <a:p>
            <a:r>
              <a:t>Es una sola revisión y todavía no la probamos con otros equipos.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LÍMITES Y USO RESPONSABLE · NARRACIÓN · ≈25 s · 50–60 palabras</a:t>
            </a:r>
          </a:p>
          <a:p>
            <a:r>
              <a:t>Por ahora Registro Vivo solo procesa Scielo.</a:t>
            </a:r>
          </a:p>
          <a:p>
            <a:r>
              <a:t>Sus sugerencias se basan en el título y no reemplazan la lectura del resumen.</a:t>
            </a:r>
          </a:p>
          <a:p>
            <a:r>
              <a:t>No trabaja con datos personales y el repositorio de la revisión es privado.</a:t>
            </a:r>
          </a:p>
          <a:p>
            <a:r>
              <a:t>La versión uno punto tres sumará Eric y Redalyc y la lectura a texto completo.</a:t>
            </a:r>
          </a:p>
          <a:p>
            <a:r>
              <a:t>Una segunda revisora del equipo verificará una muestra de las decisiones.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PARTE B · DEMOSTRACIÓN (2 min en total)</a:t>
            </a:r>
          </a:p>
          <a:p>
            <a:r>
              <a:t>Veamos la herramienta en pantalla.</a:t>
            </a:r>
          </a:p>
          <a:p>
            <a:r>
              <a:t>Esta es la carpeta de lotes originales en Git Hub.</a:t>
            </a:r>
          </a:p>
          <a:p>
            <a:r>
              <a:t>Cada búsqueda se guarda tal como salió de la base.</a:t>
            </a:r>
          </a:p>
          <a:p>
            <a:r>
              <a:t>El nombre del archivo lleva la fecha.</a:t>
            </a:r>
          </a:p>
          <a:p>
            <a:r>
              <a:t>Estos archivos nunca se editan.</a:t>
            </a:r>
          </a:p>
          <a:p>
            <a:r>
              <a:t>Así cualquier persona puede reconstruir de dónde salió cada registro.</a:t>
            </a:r>
          </a:p>
          <a:p>
            <a:r>
              <a:t>El mensaje de cada archivo indica la búsqueda de origen y su número de registros.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NARRACIÓN · ≈35 s · 70–80 palabras en español</a:t>
            </a:r>
          </a:p>
          <a:p>
            <a:r>
              <a:t>La hoja de cribado es el resultado central.</a:t>
            </a:r>
          </a:p>
          <a:p>
            <a:r>
              <a:t>En cada fila la I A deja una sugerencia de relevancia.</a:t>
            </a:r>
          </a:p>
          <a:p>
            <a:r>
              <a:t>La revisora lee el resumen y escribe su decisión con el criterio aplicado.</a:t>
            </a:r>
          </a:p>
          <a:p>
            <a:r>
              <a:t>Observe la columna de sugerencias y la columna de decisiones.</a:t>
            </a:r>
          </a:p>
          <a:p>
            <a:r>
              <a:t>Aquí se ve dónde coinciden.</a:t>
            </a:r>
          </a:p>
          <a:p>
            <a:r>
              <a:t>También se ve dónde no coinciden.</a:t>
            </a:r>
          </a:p>
          <a:p>
            <a:r>
              <a:t>Un estudio excluido por error se corrigió después.</a:t>
            </a:r>
          </a:p>
          <a:p>
            <a:r>
              <a:t>La corrección quedó registrada en la misma hoja con su criterio.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MX"/>
              <a:t>NARRACIÓN · ≈30 s · 60–70 palabras en español</a:t>
            </a:r>
          </a:p>
          <a:p>
            <a:r>
              <a:rPr lang="es-MX"/>
              <a:t>Al final todo se resume en el diagrama de flujo Prisma.</a:t>
            </a:r>
          </a:p>
          <a:p>
            <a:r>
              <a:rPr lang="es-MX"/>
              <a:t>Muestra cuántos registros se identificaron y cuántos se eliminaron en cada etapa.</a:t>
            </a:r>
          </a:p>
          <a:p>
            <a:r>
              <a:rPr lang="es-MX"/>
              <a:t>Empezamos con sesenta y seis registros de Scielo.</a:t>
            </a:r>
          </a:p>
          <a:p>
            <a:r>
              <a:rPr lang="es-MX"/>
              <a:t>La herramienta eliminó cuatro duplicados y quedaron sesenta y dos para el cribado.</a:t>
            </a:r>
          </a:p>
          <a:p>
            <a:r>
              <a:rPr lang="es-MX"/>
              <a:t>En el cribado la revisora excluyó treinta y dos por título y resumen.</a:t>
            </a:r>
          </a:p>
          <a:p>
            <a:r>
              <a:rPr lang="es-MX"/>
              <a:t>Se sumaron tres estudios encontrados por otros métodos.</a:t>
            </a:r>
          </a:p>
          <a:p>
            <a:r>
              <a:rPr lang="es-MX"/>
              <a:t>Así llegamos a treinta y tres estudios incluidos.</a:t>
            </a:r>
          </a:p>
          <a:p>
            <a:r>
              <a:rPr lang="es-MX"/>
              <a:t>También muestra los motivos de exclusión.</a:t>
            </a:r>
          </a:p>
          <a:p>
            <a:r>
              <a:rPr lang="es-MX"/>
              <a:t>Cada versión de la colección se publica con una etiqueta en Git Hub.</a:t>
            </a:r>
          </a:p>
          <a:p>
            <a:r>
              <a:rPr lang="es-MX"/>
              <a:t>La versión uno punto dos corresponde a lo que acaba de ver.</a:t>
            </a:r>
          </a:p>
          <a:p>
            <a:r>
              <a:rPr lang="es-MX"/>
              <a:t>Con este diagrama escribimos la metodología de nuestro artículo.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CIERRE · NARRACIÓN · ≈25 s · 50–60 palabras</a:t>
            </a:r>
          </a:p>
          <a:p>
            <a:r>
              <a:t>Registro Vivo cambia la forma en que revisamos la literatura.</a:t>
            </a:r>
          </a:p>
          <a:p>
            <a:r>
              <a:t>Las decisiones ya no se pierden entre carpetas.</a:t>
            </a:r>
          </a:p>
          <a:p>
            <a:r>
              <a:t>Cada estudio tiene su motivo y su fecha.</a:t>
            </a:r>
          </a:p>
          <a:p>
            <a:r>
              <a:t>Mónica Calva orientó el análisis de los planes docentes de la U T P L.</a:t>
            </a:r>
          </a:p>
          <a:p>
            <a:r>
              <a:t>Nuestro siguiente paso es la versión uno punto tres.</a:t>
            </a:r>
          </a:p>
          <a:p>
            <a:r>
              <a:t>Le invitamos a adaptar Registro Vivo a su propia investigación.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0">
                <a:solidFill>
                  <a:srgbClr val="FFFFFF"/>
                </a:solidFill>
                <a:latin typeface="Georgia"/>
              </a:rPr>
              <a:t>Registro Vivo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46120"/>
            <a:ext cx="1051560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Revisiones bibliográficas al día, sin duplicados y con cada decisión registrada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34840"/>
            <a:ext cx="105156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Diana Cevallos (UTE) · Monica Calva (UTPL)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46320"/>
            <a:ext cx="105156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C9CEDB"/>
                </a:solidFill>
                <a:latin typeface="Calibri"/>
              </a:rPr>
              <a:t>Maestría en Administración Educativa · Ciencias de la Computación y Electrónica · Guía de proyecto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69280"/>
            <a:ext cx="10515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FFC629"/>
                </a:solidFill>
                <a:latin typeface="Calibri"/>
              </a:rPr>
              <a:t>Narración generada con voz de IA (ElevenLabs) y revisada por los autores.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2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El problema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6949440" cy="3566160"/>
          </a:xfrm>
          <a:prstGeom prst="roundRect">
            <a:avLst>
              <a:gd name="adj" fmla="val 5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6400800" cy="3108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2B3242"/>
                </a:solidFill>
                <a:latin typeface="Calibri"/>
              </a:rPr>
              <a:t>Las revisiones se desactualizan, repiten artículos y pierden el porqué de cada decisión.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76472" cy="3566160"/>
          </a:xfrm>
          <a:prstGeom prst="roundRect">
            <a:avLst>
              <a:gd name="adj" fmla="val 5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38160" y="2194560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FFC629"/>
                </a:solidFill>
                <a:latin typeface="Calibri"/>
              </a:rPr>
              <a:t>UN EJEMPLO CONCRETO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2743200"/>
            <a:ext cx="3291840" cy="2560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Una búsqueda nueva trajo 19 artículos: 4 ya estaban en la colección.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3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La herramienta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QUIÉN LA USA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Docentes que investigan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QUÉ RECIBE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Lotes exportados de las bases de datos (CSV)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B1020"/>
                </a:solidFill>
                <a:latin typeface="Calibri"/>
              </a:rPr>
              <a:t>QUÉ ENTREGA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Colección sin duplicados, registro de decisiones y diagrama PRISMA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4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Cómo funciona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947672"/>
            <a:ext cx="22402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1 · ENTRADA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40"/>
            <a:ext cx="21488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Busca y exporta sin modificar</a:t>
            </a:r>
          </a:p>
        </p:txBody>
      </p:sp>
      <p:sp>
        <p:nvSpPr>
          <p:cNvPr id="11" name="Chevron 10"/>
          <p:cNvSpPr/>
          <p:nvPr/>
        </p:nvSpPr>
        <p:spPr>
          <a:xfrm>
            <a:off x="3127248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410712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410712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47872" y="1947672"/>
            <a:ext cx="22402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2 · 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3592" y="2606040"/>
            <a:ext cx="21488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Detecta duplicados y sugiere prioridad</a:t>
            </a:r>
          </a:p>
        </p:txBody>
      </p:sp>
      <p:sp>
        <p:nvSpPr>
          <p:cNvPr id="16" name="Chevron 15"/>
          <p:cNvSpPr/>
          <p:nvPr/>
        </p:nvSpPr>
        <p:spPr>
          <a:xfrm>
            <a:off x="5989320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272784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272784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9944" y="1947672"/>
            <a:ext cx="22402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3 · REVISIÓN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606040"/>
            <a:ext cx="21488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Lee el resumen y decide</a:t>
            </a:r>
          </a:p>
        </p:txBody>
      </p:sp>
      <p:sp>
        <p:nvSpPr>
          <p:cNvPr id="21" name="Chevron 20"/>
          <p:cNvSpPr/>
          <p:nvPr/>
        </p:nvSpPr>
        <p:spPr>
          <a:xfrm>
            <a:off x="8851392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134856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9134856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72016" y="1947672"/>
            <a:ext cx="22402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4 · RESULTADO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6" y="2606040"/>
            <a:ext cx="21488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GitHub registra cada cambio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166360"/>
            <a:ext cx="1106424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B1020"/>
                </a:solidFill>
                <a:latin typeface="Calibri"/>
              </a:rPr>
              <a:t>Incluir o excluir un estudio siempre lo decide una persona.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5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Evidencia de que funciona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4/4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91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duplicados detectados y confirmados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1396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85716" y="2148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20/21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5716" y="3291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«probables» incluidos por la revisora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48472" y="2148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15/15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3291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«baja relevancia» excluidos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754880"/>
            <a:ext cx="1106424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Sugerencias de la IA comparadas con las decisiones de la revisora en 62 registros de SciELO. Una sola revisión.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6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Límites y uso responsable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B423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B42318"/>
                </a:solidFill>
                <a:latin typeface="Calibri"/>
              </a:rPr>
              <a:t>LO QUE NO HACE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Solo SciELO; no reemplaza la lectura del resumen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DATOS Y PRIVACIDAD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Solo referencias publicadas; repositorio privado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SIGUIENTE PASO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Versión 1.3: ERIC, Redalyc, texto completo y segunda revisora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7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Entrada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0" name="Captura 7" descr="Carpeta de lotes originales en GitHub con seis archivos fechado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06" y="1463040"/>
            <a:ext cx="9806940" cy="4251960"/>
          </a:xfrm>
          <a:prstGeom prst="rect">
            <a:avLst/>
          </a:prstGeom>
          <a:ln w="9525">
            <a:solidFill>
              <a:srgbClr val="E3E6EE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Lotes originales en GitHub: cada búsqueda con su fecha, sin modificar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8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Resultado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0" name="Captura 8" descr="Hoja de cribado con sugerencias de la IA y decisiones de la revisor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36" y="1463040"/>
            <a:ext cx="10863480" cy="4251960"/>
          </a:xfrm>
          <a:prstGeom prst="rect">
            <a:avLst/>
          </a:prstGeom>
          <a:ln w="9525">
            <a:solidFill>
              <a:srgbClr val="E3E6EE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Hoja de cribado: sugerencia de la IA frente a la decisión de la revisora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9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Revisión y entrega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0" name="Captura 9" descr="Diagrama de flujo PRISMA 2020 de la versión 1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26" y="1463040"/>
            <a:ext cx="10629900" cy="4251960"/>
          </a:xfrm>
          <a:prstGeom prst="rect">
            <a:avLst/>
          </a:prstGeom>
          <a:ln w="9525">
            <a:solidFill>
              <a:srgbClr val="E3E6EE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Diagrama PRISMA de la versión 1.2: 33 estudios incluidos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FFFFFF"/>
                </a:solidFill>
                <a:latin typeface="Georgia"/>
              </a:rPr>
              <a:t>Cada decisión, con su motivo y su fecha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383280"/>
            <a:ext cx="1051560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Siguiente paso: versión 1.3. Adáptelo a su propia investigación.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526280"/>
            <a:ext cx="7132320" cy="685800"/>
          </a:xfrm>
          <a:prstGeom prst="roundRect">
            <a:avLst>
              <a:gd name="adj" fmla="val 30000"/>
            </a:avLst>
          </a:prstGeom>
          <a:solidFill>
            <a:srgbClr val="1A2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4572000"/>
            <a:ext cx="676656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FFC629"/>
                </a:solidFill>
                <a:latin typeface="Calibri"/>
              </a:rPr>
              <a:t>dianely1984.github.io/vibe-coding-proyecto-final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486400"/>
            <a:ext cx="105156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Diana Cevallos (UTE) · Monica Calva (UTPL)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1388</Words>
  <Application>Microsoft Office PowerPoint</Application>
  <PresentationFormat>Panorámica</PresentationFormat>
  <Paragraphs>160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Diana Cevallos</dc:creator>
  <cp:keywords/>
  <dc:description>generated using python-pptx</dc:description>
  <cp:lastModifiedBy>Diana Cevallos</cp:lastModifiedBy>
  <cp:revision>1</cp:revision>
  <dcterms:created xsi:type="dcterms:W3CDTF">2013-01-27T09:14:16Z</dcterms:created>
  <dcterms:modified xsi:type="dcterms:W3CDTF">2026-10-14T02:36:36Z</dcterms:modified>
  <cp:category/>
</cp:coreProperties>
</file>